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974" r:id="rId2"/>
    <p:sldId id="975" r:id="rId3"/>
    <p:sldId id="976" r:id="rId4"/>
    <p:sldId id="977" r:id="rId5"/>
    <p:sldId id="978" r:id="rId6"/>
    <p:sldId id="979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6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880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499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7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07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8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967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95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06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05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4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97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984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2617" y="2537943"/>
            <a:ext cx="8210282" cy="951779"/>
          </a:xfrm>
        </p:spPr>
        <p:txBody>
          <a:bodyPr>
            <a:normAutofit fontScale="90000"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316. THUM LO-IN NGAK IN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/>
              <a:t>Wait, and Murmur Not</a:t>
            </a:r>
          </a:p>
          <a:p>
            <a:r>
              <a:rPr lang="en-US" dirty="0"/>
              <a:t>Late 37:7</a:t>
            </a:r>
          </a:p>
          <a:p>
            <a:r>
              <a:rPr lang="en-US" dirty="0"/>
              <a:t>W. H. Bellamy</a:t>
            </a:r>
          </a:p>
          <a:p>
            <a:r>
              <a:rPr lang="en-US" dirty="0" err="1"/>
              <a:t>Doh</a:t>
            </a:r>
            <a:r>
              <a:rPr lang="en-US" dirty="0"/>
              <a:t> is C</a:t>
            </a:r>
          </a:p>
          <a:p>
            <a:br>
              <a:rPr lang="en-US" dirty="0"/>
            </a:b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5147005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Lunggim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 aw, inn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Lungkhamna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gimnate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gal-ah;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Kikhel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innpi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 ding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-ah.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8712030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(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ngakngak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in),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thuakin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ngakin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(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ngakngak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in),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(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ngakngak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in),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(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ngakngak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in),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loin-ah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in.</a:t>
            </a: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0835271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Leitung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a hi,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Vangik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kun hang in,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 in,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nading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innpi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lungnem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in-ah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nggak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</a:t>
            </a: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9406137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lam pi ah ling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phawkin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Lunggim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Nangsang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siangzaw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zongthuak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9667239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thuakna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thumna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beek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 hi,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nading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tawldamna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Lungnem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takin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hi.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6455048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216</Words>
  <Application>Microsoft Office PowerPoint</Application>
  <PresentationFormat>On-screen Show (4:3)</PresentationFormat>
  <Paragraphs>43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316. THUM LO-IN NGAK IN</vt:lpstr>
      <vt:lpstr>1</vt:lpstr>
      <vt:lpstr>Sakkik</vt:lpstr>
      <vt:lpstr>2</vt:lpstr>
      <vt:lpstr>3</vt:lpstr>
      <vt:lpstr>4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Htaung Kyint</dc:creator>
  <cp:lastModifiedBy>Htaung Kyint</cp:lastModifiedBy>
  <cp:revision>2</cp:revision>
  <dcterms:created xsi:type="dcterms:W3CDTF">2018-12-14T14:08:08Z</dcterms:created>
  <dcterms:modified xsi:type="dcterms:W3CDTF">2018-12-14T15:17:08Z</dcterms:modified>
</cp:coreProperties>
</file>